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output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74" r:id="rId8"/>
    <p:sldId id="261" r:id="rId9"/>
    <p:sldId id="264" r:id="rId10"/>
    <p:sldId id="268" r:id="rId11"/>
    <p:sldId id="267" r:id="rId12"/>
    <p:sldId id="269" r:id="rId13"/>
    <p:sldId id="272" r:id="rId14"/>
    <p:sldId id="273" r:id="rId1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5" autoAdjust="0"/>
    <p:restoredTop sz="88129" autoAdjust="0"/>
  </p:normalViewPr>
  <p:slideViewPr>
    <p:cSldViewPr snapToGrid="0" snapToObjects="1">
      <p:cViewPr varScale="1">
        <p:scale>
          <a:sx n="83" d="100"/>
          <a:sy n="83" d="100"/>
        </p:scale>
        <p:origin x="14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4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4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97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9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4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33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33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19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32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9AD40-603F-A248-A087-3BC1DBE38CA6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8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output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4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 smtClean="0"/>
              <a:t> Match Maker</a:t>
            </a:r>
            <a:endParaRPr kumimoji="1"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3492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Mesh Parameterization and Texture Mapping</a:t>
            </a:r>
          </a:p>
          <a:p>
            <a:r>
              <a:rPr kumimoji="1" lang="en-US" altLang="zh-CN" dirty="0" err="1" smtClean="0">
                <a:solidFill>
                  <a:schemeClr val="tx1"/>
                </a:solidFill>
              </a:rPr>
              <a:t>Qiao</a:t>
            </a:r>
            <a:r>
              <a:rPr kumimoji="1" lang="en-US" altLang="zh-CN" dirty="0" smtClean="0">
                <a:solidFill>
                  <a:schemeClr val="tx1"/>
                </a:solidFill>
              </a:rPr>
              <a:t> C. 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Chaucey</a:t>
            </a:r>
            <a:r>
              <a:rPr kumimoji="1" lang="en-US" altLang="zh-CN" dirty="0" smtClean="0">
                <a:solidFill>
                  <a:schemeClr val="tx1"/>
                </a:solidFill>
              </a:rPr>
              <a:t> L. Chong G.</a:t>
            </a:r>
          </a:p>
        </p:txBody>
      </p:sp>
    </p:spTree>
    <p:extLst>
      <p:ext uri="{BB962C8B-B14F-4D97-AF65-F5344CB8AC3E}">
        <p14:creationId xmlns:p14="http://schemas.microsoft.com/office/powerpoint/2010/main" val="27364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1" y="1785669"/>
            <a:ext cx="2664832" cy="2670600"/>
          </a:xfrm>
          <a:prstGeom prst="rect">
            <a:avLst/>
          </a:prstGeom>
        </p:spPr>
      </p:pic>
      <p:pic>
        <p:nvPicPr>
          <p:cNvPr id="15" name="图片 14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62" y="1552229"/>
            <a:ext cx="2996114" cy="29961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0930" y="270228"/>
            <a:ext cx="8660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Adding constraints to mapping process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786915" y="1349336"/>
            <a:ext cx="0" cy="2944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175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2417695" y="3394508"/>
            <a:ext cx="43091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188844" y="3120969"/>
            <a:ext cx="4376615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695" y="4548343"/>
            <a:ext cx="2431923" cy="21294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31609" y="4585521"/>
            <a:ext cx="36171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By </a:t>
            </a:r>
            <a:r>
              <a:rPr kumimoji="1" lang="en-US" altLang="zh-CN" sz="2800" dirty="0" err="1" smtClean="0"/>
              <a:t>Tutte</a:t>
            </a:r>
            <a:r>
              <a:rPr kumimoji="1" lang="en-US" altLang="zh-CN" sz="2800" dirty="0" smtClean="0"/>
              <a:t> embedding, we “stuff” human’s face vertices into tiger’s face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0685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34" y="1579314"/>
            <a:ext cx="2614441" cy="22893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4728" y="484664"/>
            <a:ext cx="5110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1344853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37972" y="2073669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107296" y="2205215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3" y="1560909"/>
            <a:ext cx="2407139" cy="24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235569" cy="819516"/>
          </a:xfrm>
        </p:spPr>
        <p:txBody>
          <a:bodyPr/>
          <a:lstStyle/>
          <a:p>
            <a:r>
              <a:rPr kumimoji="1" lang="en-US" altLang="zh-CN" dirty="0" smtClean="0"/>
              <a:t>Result 2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3" y="937847"/>
            <a:ext cx="2732742" cy="4211638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5448590" y="188100"/>
            <a:ext cx="3235569" cy="819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Result 1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385" y="5660627"/>
            <a:ext cx="40057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Eyes &amp; nose are in place</a:t>
            </a:r>
          </a:p>
          <a:p>
            <a:r>
              <a:rPr kumimoji="1" lang="en-US" altLang="zh-CN" sz="2400" dirty="0" smtClean="0"/>
              <a:t>Cons: Distorted (</a:t>
            </a:r>
            <a:r>
              <a:rPr kumimoji="1" lang="en-US" altLang="zh-CN" sz="2400" dirty="0" err="1" smtClean="0"/>
              <a:t>Tutte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Embedding’s fault)</a:t>
            </a:r>
            <a:endParaRPr kumimoji="1"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5156534" y="5622775"/>
            <a:ext cx="3986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Smooth</a:t>
            </a:r>
          </a:p>
          <a:p>
            <a:r>
              <a:rPr kumimoji="1" lang="en-US" altLang="zh-CN" sz="2400" dirty="0" smtClean="0"/>
              <a:t>Cons: Eyes &amp; nose not in place</a:t>
            </a:r>
            <a:endParaRPr kumimoji="1" lang="zh-CN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54" y="937847"/>
            <a:ext cx="3365834" cy="41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0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6493" y="240205"/>
            <a:ext cx="3697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Task Distribution</a:t>
            </a:r>
            <a:endParaRPr kumimoji="1"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447139" y="1155880"/>
            <a:ext cx="42388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Qiao</a:t>
            </a:r>
            <a:r>
              <a:rPr kumimoji="1" lang="en-US" altLang="zh-CN" dirty="0" smtClean="0"/>
              <a:t> C.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PPT resources</a:t>
            </a:r>
          </a:p>
          <a:p>
            <a:r>
              <a:rPr kumimoji="1" lang="en-US" altLang="zh-CN" dirty="0" smtClean="0"/>
              <a:t>       - Convert 3D model to .</a:t>
            </a:r>
            <a:r>
              <a:rPr kumimoji="1" lang="en-US" altLang="zh-CN" dirty="0" err="1" smtClean="0"/>
              <a:t>smf</a:t>
            </a:r>
            <a:r>
              <a:rPr kumimoji="1" lang="en-US" altLang="zh-CN" dirty="0" smtClean="0"/>
              <a:t> format</a:t>
            </a:r>
          </a:p>
          <a:p>
            <a:r>
              <a:rPr kumimoji="1" lang="en-US" altLang="zh-CN" dirty="0" smtClean="0"/>
              <a:t>       - Extract face from 3D model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1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Virtual bounding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Provide constraint points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2</a:t>
            </a:r>
          </a:p>
          <a:p>
            <a:r>
              <a:rPr kumimoji="1" lang="en-US" altLang="zh-CN" dirty="0" smtClean="0"/>
              <a:t>       - Idea of face flooding</a:t>
            </a:r>
          </a:p>
          <a:p>
            <a:r>
              <a:rPr kumimoji="1" lang="en-US" altLang="zh-CN" dirty="0" smtClean="0"/>
              <a:t>Chauncey L.</a:t>
            </a:r>
          </a:p>
          <a:p>
            <a:r>
              <a:rPr kumimoji="1" lang="en-US" altLang="zh-CN" dirty="0" smtClean="0"/>
              <a:t>Chong 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3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309" y="930201"/>
            <a:ext cx="68531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Acknowledgement</a:t>
            </a:r>
          </a:p>
          <a:p>
            <a:endParaRPr kumimoji="1" lang="en-US" altLang="zh-CN" dirty="0" smtClean="0"/>
          </a:p>
          <a:p>
            <a:r>
              <a:rPr lang="en-US" altLang="zh-CN" b="1" dirty="0"/>
              <a:t>Matchmaker: Constructing Constrained Texture Maps</a:t>
            </a:r>
          </a:p>
          <a:p>
            <a:r>
              <a:rPr lang="en-US" altLang="zh-CN" dirty="0" err="1"/>
              <a:t>Vladislav</a:t>
            </a:r>
            <a:r>
              <a:rPr lang="en-US" altLang="zh-CN" dirty="0"/>
              <a:t> </a:t>
            </a:r>
            <a:r>
              <a:rPr lang="en-US" altLang="zh-CN" dirty="0" err="1"/>
              <a:t>Kraevoy</a:t>
            </a:r>
            <a:r>
              <a:rPr lang="en-US" altLang="zh-CN" dirty="0"/>
              <a:t> </a:t>
            </a:r>
            <a:r>
              <a:rPr lang="en-US" altLang="zh-CN" dirty="0" err="1"/>
              <a:t>Alla</a:t>
            </a:r>
            <a:r>
              <a:rPr lang="en-US" altLang="zh-CN" dirty="0"/>
              <a:t> </a:t>
            </a:r>
            <a:r>
              <a:rPr lang="en-US" altLang="zh-CN" dirty="0" err="1"/>
              <a:t>Sheffer</a:t>
            </a:r>
            <a:r>
              <a:rPr lang="en-US" altLang="zh-CN" dirty="0"/>
              <a:t> Craig </a:t>
            </a:r>
            <a:r>
              <a:rPr lang="en-US" altLang="zh-CN" dirty="0" err="1"/>
              <a:t>Gotsman</a:t>
            </a:r>
            <a:endParaRPr lang="en-US" altLang="zh-CN" dirty="0"/>
          </a:p>
          <a:p>
            <a:r>
              <a:rPr lang="en-US" altLang="zh-CN" dirty="0" smtClean="0"/>
              <a:t>Computer </a:t>
            </a:r>
            <a:r>
              <a:rPr lang="en-US" altLang="zh-CN" dirty="0"/>
              <a:t>Science Department, </a:t>
            </a:r>
            <a:r>
              <a:rPr lang="en-US" altLang="zh-CN" dirty="0" err="1"/>
              <a:t>Technion</a:t>
            </a:r>
            <a:r>
              <a:rPr lang="en-US" altLang="zh-CN" dirty="0"/>
              <a:t>-Israel Institute of Technology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20" y="2575030"/>
            <a:ext cx="5961596" cy="37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77432" y="220329"/>
            <a:ext cx="2860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Intuition</a:t>
            </a:r>
            <a:endParaRPr kumimoji="1" lang="zh-CN" altLang="en-US" sz="6000" dirty="0"/>
          </a:p>
        </p:txBody>
      </p:sp>
      <p:pic>
        <p:nvPicPr>
          <p:cNvPr id="10" name="图片 9" descr="JvrL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20" y="2006753"/>
            <a:ext cx="5204063" cy="2235008"/>
          </a:xfrm>
          <a:prstGeom prst="rect">
            <a:avLst/>
          </a:prstGeom>
        </p:spPr>
      </p:pic>
      <p:pic>
        <p:nvPicPr>
          <p:cNvPr id="11" name="图片 10" descr="cruis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87" y="4378527"/>
            <a:ext cx="5752273" cy="191428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49035" y="1235992"/>
            <a:ext cx="5553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Map 2D image on 3D face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79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QQ20160414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606361"/>
            <a:ext cx="2429608" cy="2855855"/>
          </a:xfrm>
          <a:prstGeom prst="rect">
            <a:avLst/>
          </a:prstGeom>
        </p:spPr>
      </p:pic>
      <p:pic>
        <p:nvPicPr>
          <p:cNvPr id="8" name="图片 7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49" y="3614615"/>
            <a:ext cx="2541613" cy="3115718"/>
          </a:xfrm>
          <a:prstGeom prst="rect">
            <a:avLst/>
          </a:prstGeom>
        </p:spPr>
      </p:pic>
      <p:pic>
        <p:nvPicPr>
          <p:cNvPr id="9" name="图片 8" descr="Apr-14-2016 16-55-05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6" y="606361"/>
            <a:ext cx="2461846" cy="25695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04462" y="3245283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1.Modeling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627077" y="3544530"/>
            <a:ext cx="195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2. Extract face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953531" y="6298488"/>
            <a:ext cx="2559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3.Tutte Embedding</a:t>
            </a:r>
            <a:endParaRPr kumimoji="1" lang="zh-CN" altLang="en-US" sz="2400" dirty="0"/>
          </a:p>
        </p:txBody>
      </p:sp>
      <p:pic>
        <p:nvPicPr>
          <p:cNvPr id="15" name="图片 14" descr="QQ20160414-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4006195"/>
            <a:ext cx="2393754" cy="23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9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71076" y="390770"/>
            <a:ext cx="52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5" y="2761418"/>
            <a:ext cx="2116667" cy="21166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0922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9" name="文本框 8"/>
          <p:cNvSpPr txBox="1"/>
          <p:nvPr/>
        </p:nvSpPr>
        <p:spPr>
          <a:xfrm>
            <a:off x="5697127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0" name="图片 9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53" y="2487878"/>
            <a:ext cx="2297240" cy="2816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12460" y="1589723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Method 1 – Direct Mapping</a:t>
            </a:r>
            <a:endParaRPr kumimoji="1" lang="zh-CN" altLang="en-US" sz="3600" dirty="0"/>
          </a:p>
        </p:txBody>
      </p:sp>
      <p:pic>
        <p:nvPicPr>
          <p:cNvPr id="14" name="图片 13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29" y="2761418"/>
            <a:ext cx="2393754" cy="23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0" y="1177626"/>
            <a:ext cx="1871534" cy="18715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41" y="1177626"/>
            <a:ext cx="1542738" cy="21133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23" y="1177626"/>
            <a:ext cx="2407139" cy="24071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56975" y="220578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Result 1 – Direct Mapping</a:t>
            </a:r>
            <a:endParaRPr kumimoji="1" lang="zh-CN" alt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2" y="3368604"/>
            <a:ext cx="2331849" cy="3444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95" y="3193707"/>
            <a:ext cx="2229605" cy="3664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90" y="3609660"/>
            <a:ext cx="2393954" cy="29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24922" y="0"/>
            <a:ext cx="185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Result 1</a:t>
            </a:r>
            <a:endParaRPr kumimoji="1" lang="zh-CN" altLang="en-US" sz="4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962097" y="5188992"/>
            <a:ext cx="318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However, tiger’s nose, mouth are not in place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9801" y="5059824"/>
            <a:ext cx="3185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This seems not bad because General Kim and our model have similar facial structures</a:t>
            </a:r>
          </a:p>
        </p:txBody>
      </p:sp>
      <p:pic>
        <p:nvPicPr>
          <p:cNvPr id="16" name="图片 15" descr="QQ20160414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41" y="1497198"/>
            <a:ext cx="2286756" cy="26879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00" y="1286292"/>
            <a:ext cx="2748100" cy="3400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1089859"/>
            <a:ext cx="2830397" cy="35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43" y="1694583"/>
            <a:ext cx="2888945" cy="2895198"/>
          </a:xfrm>
          <a:prstGeom prst="rect">
            <a:avLst/>
          </a:prstGeom>
        </p:spPr>
      </p:pic>
      <p:pic>
        <p:nvPicPr>
          <p:cNvPr id="3" name="图片 2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38" y="1593667"/>
            <a:ext cx="2996114" cy="2996114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4786915" y="1349336"/>
            <a:ext cx="0" cy="3632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358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2411402" y="3204300"/>
            <a:ext cx="4446592" cy="346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018855" y="3120969"/>
            <a:ext cx="4546604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25387" y="5392607"/>
            <a:ext cx="82843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                  mapping human’s forehead to tiger’s forehead 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                           human’s face to tiger’s face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			      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human’s nose to tiger’s nose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54164" y="270228"/>
            <a:ext cx="5404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To avoid misplacing –  </a:t>
            </a:r>
          </a:p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  Match facial regions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829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4164" y="270228"/>
            <a:ext cx="52373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 Match facial regions </a:t>
            </a:r>
          </a:p>
          <a:p>
            <a:r>
              <a:rPr kumimoji="1" lang="en-US" altLang="zh-CN" sz="4000" dirty="0" smtClean="0"/>
              <a:t>         - Constraint points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1856154"/>
            <a:ext cx="0" cy="481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0" y="1462128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30085" y="1856154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22" name="图片 21" descr="Tiger_fixedpoints.out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13" y="1856154"/>
            <a:ext cx="2518297" cy="2365384"/>
          </a:xfrm>
          <a:prstGeom prst="rect">
            <a:avLst/>
          </a:prstGeom>
        </p:spPr>
      </p:pic>
      <p:pic>
        <p:nvPicPr>
          <p:cNvPr id="23" name="图片 22" descr="QQ20160414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5" y="4336733"/>
            <a:ext cx="2332713" cy="2332713"/>
          </a:xfrm>
          <a:prstGeom prst="rect">
            <a:avLst/>
          </a:prstGeom>
        </p:spPr>
      </p:pic>
      <p:pic>
        <p:nvPicPr>
          <p:cNvPr id="24" name="图片 23" descr="tige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55" y="2785567"/>
            <a:ext cx="2738136" cy="27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73702" y="270228"/>
            <a:ext cx="854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Matching facial regions - Triangulation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978114"/>
            <a:ext cx="0" cy="569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-91387" y="1856154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615162" y="1699847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14" name="图片 13" descr="QQ20160414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65" y="1230207"/>
            <a:ext cx="2461893" cy="2461893"/>
          </a:xfrm>
          <a:prstGeom prst="rect">
            <a:avLst/>
          </a:prstGeom>
        </p:spPr>
      </p:pic>
      <p:pic>
        <p:nvPicPr>
          <p:cNvPr id="15" name="图片 14" descr="tiger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69" y="978114"/>
            <a:ext cx="2765862" cy="2765862"/>
          </a:xfrm>
          <a:prstGeom prst="rect">
            <a:avLst/>
          </a:prstGeom>
        </p:spPr>
      </p:pic>
      <p:pic>
        <p:nvPicPr>
          <p:cNvPr id="19" name="图片 18" descr="tig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25" y="3941640"/>
            <a:ext cx="2727806" cy="2727806"/>
          </a:xfrm>
          <a:prstGeom prst="rect">
            <a:avLst/>
          </a:prstGeom>
        </p:spPr>
      </p:pic>
      <p:pic>
        <p:nvPicPr>
          <p:cNvPr id="6" name="图片 5" descr="QQ20160414-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26" y="3941640"/>
            <a:ext cx="2664832" cy="26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254</Words>
  <Application>Microsoft Macintosh PowerPoint</Application>
  <PresentationFormat>On-screen Show (4:3)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宋体</vt:lpstr>
      <vt:lpstr>Office 主题</vt:lpstr>
      <vt:lpstr> Match Maker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Match Maker</dc:title>
  <dc:creator>除雪</dc:creator>
  <cp:lastModifiedBy>Chauncey Liu</cp:lastModifiedBy>
  <cp:revision>43</cp:revision>
  <dcterms:created xsi:type="dcterms:W3CDTF">2016-04-14T21:18:01Z</dcterms:created>
  <dcterms:modified xsi:type="dcterms:W3CDTF">2016-04-15T05:16:42Z</dcterms:modified>
</cp:coreProperties>
</file>